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>
      <p:cViewPr varScale="1">
        <p:scale>
          <a:sx n="88" d="100"/>
          <a:sy n="88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AC0F-46BE-4742-8CD9-5518260FF8A7}" type="datetimeFigureOut">
              <a:rPr lang="cs-CZ" smtClean="0"/>
              <a:pPr/>
              <a:t>5.3.2012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46C1-9472-4596-9897-B1E13D84F46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váková\Pictures\hatsune-mi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7963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95736" y="2564904"/>
            <a:ext cx="4193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Hatsune</a:t>
            </a:r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cs-CZ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Miku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váková\Downloads\Hatsune_Miku_no_Shousitsu_by_KurohaA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309720" cy="731494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7643192" cy="3489251"/>
          </a:xfrm>
        </p:spPr>
        <p:txBody>
          <a:bodyPr/>
          <a:lstStyle/>
          <a:p>
            <a:r>
              <a:rPr lang="cs-CZ" dirty="0" smtClean="0"/>
              <a:t>72 </a:t>
            </a:r>
            <a:r>
              <a:rPr lang="cs-CZ" dirty="0" err="1" smtClean="0"/>
              <a:t>albumů</a:t>
            </a:r>
            <a:endParaRPr lang="cs-CZ" dirty="0" smtClean="0"/>
          </a:p>
          <a:p>
            <a:r>
              <a:rPr lang="cs-CZ" dirty="0" smtClean="0"/>
              <a:t>První album </a:t>
            </a:r>
            <a:r>
              <a:rPr lang="cs-CZ" dirty="0" err="1" smtClean="0"/>
              <a:t>Oricon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100</a:t>
            </a:r>
            <a:r>
              <a:rPr lang="cs-CZ" dirty="0" smtClean="0"/>
              <a:t> </a:t>
            </a:r>
            <a:r>
              <a:rPr lang="cs-CZ" dirty="0" smtClean="0"/>
              <a:t>000 originálních písniček</a:t>
            </a:r>
          </a:p>
          <a:p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Mine, Love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</a:t>
            </a:r>
            <a:r>
              <a:rPr lang="cs-CZ" dirty="0" err="1" smtClean="0"/>
              <a:t>Rollings</a:t>
            </a:r>
            <a:r>
              <a:rPr lang="cs-CZ" dirty="0" smtClean="0"/>
              <a:t> girl…</a:t>
            </a:r>
          </a:p>
          <a:p>
            <a:r>
              <a:rPr lang="cs-CZ" dirty="0" smtClean="0"/>
              <a:t>VOCALOID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55776" y="404664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Písničky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váková\Downloads\Vocaloid-MAFantasy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273516"/>
            <a:ext cx="9001000" cy="67807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skladba</a:t>
            </a:r>
          </a:p>
          <a:p>
            <a:r>
              <a:rPr lang="cs-CZ" dirty="0" smtClean="0"/>
              <a:t>Tvorba: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75856" y="404664"/>
            <a:ext cx="2430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Historie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Nováková\Downloads\hatsune mi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552" y="0"/>
            <a:ext cx="9575552" cy="718166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Nováková\Downloads\cospl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348939" cy="1952431"/>
          </a:xfrm>
          <a:prstGeom prst="rect">
            <a:avLst/>
          </a:prstGeom>
          <a:noFill/>
        </p:spPr>
      </p:pic>
      <p:pic>
        <p:nvPicPr>
          <p:cNvPr id="4099" name="Picture 3" descr="c:\Users\Nováková\Downloads\cosp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204864"/>
            <a:ext cx="1743075" cy="2619375"/>
          </a:xfrm>
          <a:prstGeom prst="rect">
            <a:avLst/>
          </a:prstGeom>
          <a:noFill/>
        </p:spPr>
      </p:pic>
      <p:pic>
        <p:nvPicPr>
          <p:cNvPr id="4101" name="Picture 5" descr="c:\Users\Nováková\Pictures\Nová složka\Hatsune_Miku_Coro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752" y="4941168"/>
            <a:ext cx="2875248" cy="1916832"/>
          </a:xfrm>
          <a:prstGeom prst="rect">
            <a:avLst/>
          </a:prstGeom>
          <a:noFill/>
        </p:spPr>
      </p:pic>
      <p:pic>
        <p:nvPicPr>
          <p:cNvPr id="4102" name="Picture 6" descr="c:\Users\Nováková\Pictures\Nová složka\Hatsune-Miku-itasha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291826"/>
            <a:ext cx="2088232" cy="1566174"/>
          </a:xfrm>
          <a:prstGeom prst="rect">
            <a:avLst/>
          </a:prstGeom>
          <a:noFill/>
        </p:spPr>
      </p:pic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2123728" y="1772816"/>
            <a:ext cx="5112568" cy="2952327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Nejpopulárnější v Japonsku</a:t>
            </a:r>
          </a:p>
          <a:p>
            <a:r>
              <a:rPr lang="cs-CZ" dirty="0" err="1" smtClean="0"/>
              <a:t>MikuMikuDance</a:t>
            </a:r>
            <a:endParaRPr lang="cs-CZ" dirty="0" smtClean="0"/>
          </a:p>
          <a:p>
            <a:r>
              <a:rPr lang="cs-CZ" dirty="0" smtClean="0"/>
              <a:t>Různé reklamy v </a:t>
            </a:r>
            <a:r>
              <a:rPr lang="cs-CZ" dirty="0" err="1" smtClean="0"/>
              <a:t>Jap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Google</a:t>
            </a:r>
            <a:r>
              <a:rPr lang="cs-CZ" dirty="0" smtClean="0"/>
              <a:t> Chrome</a:t>
            </a:r>
          </a:p>
          <a:p>
            <a:r>
              <a:rPr lang="cs-CZ" dirty="0" err="1" smtClean="0"/>
              <a:t>Youtube</a:t>
            </a:r>
            <a:endParaRPr lang="cs-CZ" dirty="0" smtClean="0"/>
          </a:p>
          <a:p>
            <a:r>
              <a:rPr lang="cs-CZ" dirty="0" smtClean="0"/>
              <a:t>Reklamy Justin </a:t>
            </a:r>
            <a:r>
              <a:rPr lang="cs-CZ" dirty="0" err="1" smtClean="0"/>
              <a:t>Bieber</a:t>
            </a:r>
            <a:r>
              <a:rPr lang="cs-CZ" dirty="0" smtClean="0"/>
              <a:t> a Lady </a:t>
            </a:r>
            <a:r>
              <a:rPr lang="cs-CZ" dirty="0" err="1" smtClean="0"/>
              <a:t>Gaga</a:t>
            </a:r>
            <a:endParaRPr lang="cs-CZ" dirty="0" smtClean="0"/>
          </a:p>
          <a:p>
            <a:r>
              <a:rPr lang="cs-CZ" dirty="0" smtClean="0"/>
              <a:t>500 000 diváků za 3 dny</a:t>
            </a:r>
          </a:p>
          <a:p>
            <a:r>
              <a:rPr lang="cs-CZ" dirty="0" smtClean="0"/>
              <a:t>Justin </a:t>
            </a:r>
            <a:r>
              <a:rPr lang="cs-CZ" dirty="0" err="1" smtClean="0"/>
              <a:t>Bieber</a:t>
            </a:r>
            <a:r>
              <a:rPr lang="cs-CZ" dirty="0" smtClean="0"/>
              <a:t> 100 000 lidi </a:t>
            </a:r>
          </a:p>
          <a:p>
            <a:r>
              <a:rPr lang="cs-CZ" dirty="0" smtClean="0"/>
              <a:t>Lady </a:t>
            </a:r>
            <a:r>
              <a:rPr lang="cs-CZ" dirty="0" err="1" smtClean="0"/>
              <a:t>Gaga</a:t>
            </a:r>
            <a:r>
              <a:rPr lang="cs-CZ" dirty="0" smtClean="0"/>
              <a:t> 250 000 lidi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627784" y="332656"/>
            <a:ext cx="316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Popularita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váková\Downloads\l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1" cy="71734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6136" y="1916833"/>
            <a:ext cx="3347864" cy="2448272"/>
          </a:xfrm>
        </p:spPr>
        <p:txBody>
          <a:bodyPr>
            <a:normAutofit/>
          </a:bodyPr>
          <a:lstStyle/>
          <a:p>
            <a:r>
              <a:rPr lang="cs-CZ" dirty="0" smtClean="0"/>
              <a:t>Kdy/kde </a:t>
            </a:r>
          </a:p>
          <a:p>
            <a:r>
              <a:rPr lang="cs-CZ" dirty="0" smtClean="0"/>
              <a:t>HOLOGRAM?!</a:t>
            </a:r>
          </a:p>
          <a:p>
            <a:r>
              <a:rPr lang="cs-CZ" dirty="0" smtClean="0"/>
              <a:t>Jak?!</a:t>
            </a:r>
          </a:p>
          <a:p>
            <a:r>
              <a:rPr lang="cs-CZ" dirty="0" smtClean="0"/>
              <a:t>???</a:t>
            </a:r>
            <a:endParaRPr lang="cs-CZ" dirty="0"/>
          </a:p>
        </p:txBody>
      </p:sp>
      <p:pic>
        <p:nvPicPr>
          <p:cNvPr id="1027" name="Picture 3" descr="c:\users\Nováková\Downloads\hatsune-miku-hologram-concert,C-Y-268738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763688" cy="1303189"/>
          </a:xfrm>
          <a:prstGeom prst="rect">
            <a:avLst/>
          </a:prstGeom>
          <a:noFill/>
        </p:spPr>
      </p:pic>
      <p:pic>
        <p:nvPicPr>
          <p:cNvPr id="1028" name="Picture 4" descr="c:\users\Nováková\Downloads\hologram-hatsune-miku-becomes-japan_s-strangest-pop-st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665966" cy="150758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899592" y="404664"/>
            <a:ext cx="7580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Živé představení </a:t>
            </a:r>
            <a:r>
              <a:rPr lang="cs-CZ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Hatsune</a:t>
            </a:r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váková\Pictures\Galerie médií\CG97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MikuMikuDance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Hry</a:t>
            </a:r>
            <a:endParaRPr lang="cs-CZ" dirty="0"/>
          </a:p>
        </p:txBody>
      </p:sp>
      <p:sp>
        <p:nvSpPr>
          <p:cNvPr id="2052" name="AutoShape 4" descr="http://mario-live.com/images/misc/mikumikudanc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 descr="c:\Users\Nováková\Downloads\mikumiku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1656184" cy="1035115"/>
          </a:xfrm>
          <a:prstGeom prst="rect">
            <a:avLst/>
          </a:prstGeom>
          <a:noFill/>
        </p:spPr>
      </p:pic>
      <p:pic>
        <p:nvPicPr>
          <p:cNvPr id="2054" name="Picture 6" descr="c:\Users\Nováková\Downloads\p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1038225" cy="1704975"/>
          </a:xfrm>
          <a:prstGeom prst="rect">
            <a:avLst/>
          </a:prstGeom>
          <a:noFill/>
        </p:spPr>
      </p:pic>
      <p:pic>
        <p:nvPicPr>
          <p:cNvPr id="2055" name="Picture 7" descr="c:\Users\Nováková\Downloads\pa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501008"/>
            <a:ext cx="1656184" cy="93644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11560" y="404664"/>
            <a:ext cx="455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Programy a hry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Nováková\Downloads\Hatsune_Miku_by_eniad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902" y="0"/>
            <a:ext cx="9223902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Děkuju za pozornost!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4653136"/>
            <a:ext cx="4330824" cy="2049091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ありがとうございます</a:t>
            </a:r>
            <a:endParaRPr lang="en-US" altLang="ja-JP" dirty="0" smtClean="0"/>
          </a:p>
          <a:p>
            <a:r>
              <a:rPr lang="ja-JP" altLang="en-US" dirty="0" smtClean="0"/>
              <a:t>さよなら。</a:t>
            </a:r>
            <a:endParaRPr lang="en-US" altLang="ja-JP" dirty="0" smtClean="0"/>
          </a:p>
          <a:p>
            <a:r>
              <a:rPr lang="ja-JP" altLang="en-US" dirty="0" smtClean="0"/>
              <a:t>私が好きですか？：ｐ</a:t>
            </a:r>
            <a:endParaRPr lang="en-US" altLang="ja-JP" dirty="0" smtClean="0"/>
          </a:p>
          <a:p>
            <a:r>
              <a:rPr lang="ja-JP" altLang="en-US" dirty="0" smtClean="0"/>
              <a:t>初音ミク</a:t>
            </a:r>
            <a:endParaRPr lang="cs-CZ" dirty="0"/>
          </a:p>
        </p:txBody>
      </p:sp>
      <p:pic>
        <p:nvPicPr>
          <p:cNvPr id="19458" name="Picture 2" descr="c:\Users\Nováková\Downloads\sayon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482" y="1556792"/>
            <a:ext cx="286751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110</Words>
  <Application>Microsoft Office PowerPoint</Application>
  <PresentationFormat>Předvádění na obrazovce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Děkuju za pozornost!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19</cp:revision>
  <dcterms:created xsi:type="dcterms:W3CDTF">2012-01-26T15:08:42Z</dcterms:created>
  <dcterms:modified xsi:type="dcterms:W3CDTF">2012-03-05T15:55:50Z</dcterms:modified>
</cp:coreProperties>
</file>